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240" cy="125028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844824"/>
            <a:ext cx="3466728" cy="373697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Слава русской стороне!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Слава русской старине!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про эту старину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рассказывать начну,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дети знать могли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делах родной земли.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57200" y="221040"/>
            <a:ext cx="8229240" cy="975712"/>
          </a:xfrm>
        </p:spPr>
        <p:txBody>
          <a:bodyPr/>
          <a:lstStyle/>
          <a:p>
            <a:pPr algn="ctr"/>
            <a:r>
              <a:rPr lang="ru-RU" sz="4000" dirty="0" smtClean="0">
                <a:latin typeface="+mj-lt"/>
              </a:rPr>
              <a:t>Защитники Руси.</a:t>
            </a:r>
            <a:endParaRPr lang="ru-RU" sz="4000" dirty="0" smtClean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4355976" y="3682080"/>
            <a:ext cx="4334064" cy="18968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Курагинский</a:t>
            </a:r>
            <a:r>
              <a:rPr lang="ru-RU" dirty="0" smtClean="0"/>
              <a:t> МБДОУ № 9 «Алёнушка»</a:t>
            </a:r>
          </a:p>
          <a:p>
            <a:r>
              <a:rPr lang="ru-RU" dirty="0" smtClean="0"/>
              <a:t>Автор: </a:t>
            </a:r>
            <a:r>
              <a:rPr lang="ru-RU" dirty="0" err="1" smtClean="0"/>
              <a:t>Канзерова</a:t>
            </a:r>
            <a:r>
              <a:rPr lang="ru-RU" dirty="0" smtClean="0"/>
              <a:t> О.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/>
          <p:cNvPicPr/>
          <p:nvPr/>
        </p:nvPicPr>
        <p:blipFill>
          <a:blip r:embed="rId2"/>
          <a:stretch/>
        </p:blipFill>
        <p:spPr>
          <a:xfrm>
            <a:off x="117000" y="318960"/>
            <a:ext cx="8932320" cy="600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118"/>
          <p:cNvPicPr/>
          <p:nvPr/>
        </p:nvPicPr>
        <p:blipFill>
          <a:blip r:embed="rId2"/>
          <a:stretch/>
        </p:blipFill>
        <p:spPr>
          <a:xfrm>
            <a:off x="140040" y="915120"/>
            <a:ext cx="8791200" cy="441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/>
          <p:nvPr/>
        </p:nvPicPr>
        <p:blipFill>
          <a:blip r:embed="rId2"/>
          <a:stretch/>
        </p:blipFill>
        <p:spPr>
          <a:xfrm>
            <a:off x="360" y="643680"/>
            <a:ext cx="8966520" cy="504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/>
          <p:cNvPicPr/>
          <p:nvPr/>
        </p:nvPicPr>
        <p:blipFill>
          <a:blip r:embed="rId2"/>
          <a:stretch/>
        </p:blipFill>
        <p:spPr>
          <a:xfrm>
            <a:off x="432000" y="505800"/>
            <a:ext cx="8408880" cy="560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/>
          <p:cNvPicPr/>
          <p:nvPr/>
        </p:nvPicPr>
        <p:blipFill>
          <a:blip r:embed="rId2"/>
          <a:stretch/>
        </p:blipFill>
        <p:spPr>
          <a:xfrm>
            <a:off x="362880" y="359640"/>
            <a:ext cx="8616960" cy="611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28760" y="188640"/>
            <a:ext cx="8497440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strike="noStrike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Богатырь - </a:t>
            </a:r>
            <a:r>
              <a:rPr lang="ru-RU" sz="2000" strike="noStrike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человек безмерной силы, стойкости, отваги, наделенный необыкновенным умом и смекалкой, совершавший подвиги во имя Родины.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365360" y="6490440"/>
            <a:ext cx="317880" cy="36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Рисунок 124"/>
          <p:cNvPicPr/>
          <p:nvPr/>
        </p:nvPicPr>
        <p:blipFill>
          <a:blip r:embed="rId3"/>
          <a:stretch/>
        </p:blipFill>
        <p:spPr>
          <a:xfrm>
            <a:off x="1233720" y="1176840"/>
            <a:ext cx="6727680" cy="538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/>
          <p:nvPr/>
        </p:nvPicPr>
        <p:blipFill>
          <a:blip r:embed="rId2"/>
          <a:stretch/>
        </p:blipFill>
        <p:spPr>
          <a:xfrm>
            <a:off x="289080" y="432000"/>
            <a:ext cx="8766000" cy="597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26"/>
          <p:cNvPicPr/>
          <p:nvPr/>
        </p:nvPicPr>
        <p:blipFill>
          <a:blip r:embed="rId2"/>
          <a:stretch/>
        </p:blipFill>
        <p:spPr>
          <a:xfrm>
            <a:off x="1766880" y="141120"/>
            <a:ext cx="4728600" cy="655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127"/>
          <p:cNvPicPr/>
          <p:nvPr/>
        </p:nvPicPr>
        <p:blipFill>
          <a:blip r:embed="rId2"/>
          <a:stretch/>
        </p:blipFill>
        <p:spPr>
          <a:xfrm>
            <a:off x="288000" y="153360"/>
            <a:ext cx="8487720" cy="657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/>
          <p:nvPr/>
        </p:nvPicPr>
        <p:blipFill>
          <a:blip r:embed="rId2"/>
          <a:stretch/>
        </p:blipFill>
        <p:spPr>
          <a:xfrm>
            <a:off x="188280" y="432000"/>
            <a:ext cx="8261280" cy="612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09"/>
          <p:cNvPicPr/>
          <p:nvPr/>
        </p:nvPicPr>
        <p:blipFill>
          <a:blip r:embed="rId2"/>
          <a:stretch/>
        </p:blipFill>
        <p:spPr>
          <a:xfrm>
            <a:off x="243000" y="332656"/>
            <a:ext cx="8465760" cy="59766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29"/>
          <p:cNvPicPr/>
          <p:nvPr/>
        </p:nvPicPr>
        <p:blipFill>
          <a:blip r:embed="rId2"/>
          <a:stretch/>
        </p:blipFill>
        <p:spPr>
          <a:xfrm>
            <a:off x="294840" y="211320"/>
            <a:ext cx="8485560" cy="648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08000" y="115920"/>
            <a:ext cx="9032400" cy="1880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32" name="Picture 5"/>
          <p:cNvPicPr/>
          <p:nvPr/>
        </p:nvPicPr>
        <p:blipFill>
          <a:blip r:embed="rId3"/>
          <a:stretch/>
        </p:blipFill>
        <p:spPr>
          <a:xfrm>
            <a:off x="216000" y="389880"/>
            <a:ext cx="8749440" cy="579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5"/>
          <p:cNvPicPr/>
          <p:nvPr/>
        </p:nvPicPr>
        <p:blipFill>
          <a:blip r:embed="rId3"/>
          <a:stretch/>
        </p:blipFill>
        <p:spPr>
          <a:xfrm>
            <a:off x="4286160" y="928800"/>
            <a:ext cx="4638240" cy="499716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4572000" y="6021360"/>
            <a:ext cx="4096800" cy="361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mbria"/>
                <a:ea typeface="DejaVu Sans"/>
              </a:rPr>
              <a:t> 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214200" y="1285920"/>
            <a:ext cx="3997760" cy="45193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strike="noStrik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Защищать </a:t>
            </a:r>
            <a:r>
              <a:rPr lang="ru-RU" sz="2400" strike="noStrik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свою Родину, беречь её.  </a:t>
            </a:r>
            <a:r>
              <a:rPr lang="ru-RU" sz="2400" strike="noStrik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Защищать слабых, бедных, стариков и детей.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Быть сильными, храбрыми, мужественными, отважными.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Любить свою родную землю, свой народ, свою страну и Родину.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36" name="CustomShape 3"/>
          <p:cNvSpPr/>
          <p:nvPr/>
        </p:nvSpPr>
        <p:spPr>
          <a:xfrm>
            <a:off x="642960" y="285840"/>
            <a:ext cx="8140320" cy="118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dirty="0">
                <a:solidFill>
                  <a:srgbClr val="000000"/>
                </a:solidFill>
                <a:latin typeface="Monotype Corsiva"/>
                <a:ea typeface="Times New Roman"/>
              </a:rPr>
              <a:t>Завет  богатырей к нам, своим потомкам: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14200" y="235800"/>
            <a:ext cx="8606272" cy="435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318600" y="936000"/>
            <a:ext cx="8516520" cy="561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/>
          <p:cNvPicPr/>
          <p:nvPr/>
        </p:nvPicPr>
        <p:blipFill>
          <a:blip r:embed="rId2"/>
          <a:stretch/>
        </p:blipFill>
        <p:spPr>
          <a:xfrm>
            <a:off x="224280" y="610200"/>
            <a:ext cx="8709120" cy="57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/>
          <p:cNvPicPr/>
          <p:nvPr/>
        </p:nvPicPr>
        <p:blipFill>
          <a:blip r:embed="rId2"/>
          <a:stretch/>
        </p:blipFill>
        <p:spPr>
          <a:xfrm>
            <a:off x="318960" y="360000"/>
            <a:ext cx="8705160" cy="575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/>
          <p:cNvPicPr/>
          <p:nvPr/>
        </p:nvPicPr>
        <p:blipFill>
          <a:blip r:embed="rId2"/>
          <a:stretch/>
        </p:blipFill>
        <p:spPr>
          <a:xfrm>
            <a:off x="216720" y="533520"/>
            <a:ext cx="8636040" cy="587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101160" y="499680"/>
            <a:ext cx="8895600" cy="590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363600" y="317520"/>
            <a:ext cx="8125560" cy="608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1695960" y="144000"/>
            <a:ext cx="5751720" cy="62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119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Office Theme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Borisova</dc:creator>
  <cp:lastModifiedBy>PC</cp:lastModifiedBy>
  <cp:revision>56</cp:revision>
  <dcterms:created xsi:type="dcterms:W3CDTF">2009-01-21T12:54:33Z</dcterms:created>
  <dcterms:modified xsi:type="dcterms:W3CDTF">2017-03-11T13:35:16Z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